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2" r:id="rId11"/>
    <p:sldId id="273" r:id="rId12"/>
    <p:sldId id="271" r:id="rId13"/>
    <p:sldId id="274" r:id="rId14"/>
    <p:sldId id="275" r:id="rId15"/>
    <p:sldId id="276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E28F-ABE3-4195-A164-D24960806D92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33AE-B630-47BE-86EF-305533A75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E28F-ABE3-4195-A164-D24960806D92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33AE-B630-47BE-86EF-305533A75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E28F-ABE3-4195-A164-D24960806D92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33AE-B630-47BE-86EF-305533A75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E28F-ABE3-4195-A164-D24960806D92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33AE-B630-47BE-86EF-305533A75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E28F-ABE3-4195-A164-D24960806D92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33AE-B630-47BE-86EF-305533A75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E28F-ABE3-4195-A164-D24960806D92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33AE-B630-47BE-86EF-305533A75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E28F-ABE3-4195-A164-D24960806D92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33AE-B630-47BE-86EF-305533A75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E28F-ABE3-4195-A164-D24960806D92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33AE-B630-47BE-86EF-305533A75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E28F-ABE3-4195-A164-D24960806D92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33AE-B630-47BE-86EF-305533A75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E28F-ABE3-4195-A164-D24960806D92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33AE-B630-47BE-86EF-305533A75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E28F-ABE3-4195-A164-D24960806D92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33AE-B630-47BE-86EF-305533A75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FE28F-ABE3-4195-A164-D24960806D92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133AE-B630-47BE-86EF-305533A75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lga.gov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Using The General Assembly “Dashboard”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2"/>
                </a:solidFill>
              </a:rPr>
              <a:t>Filing Witness Slips Electronically</a:t>
            </a:r>
            <a:endParaRPr lang="en-US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“Firm” and “Title” sections must be completed. Use “none” if appropriate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821" y="1600200"/>
            <a:ext cx="757835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1828800" y="4724400"/>
            <a:ext cx="8260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Fill in e-mail address and phone number. After filing you will receive an e-mail confirmation.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821" y="1600200"/>
            <a:ext cx="757835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2057400" y="5029200"/>
            <a:ext cx="749808" cy="256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Under “Representation” you can add the name of your organization or “self”</a:t>
            </a:r>
            <a:endParaRPr lang="en-US" sz="24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2590800" y="3124200"/>
            <a:ext cx="597408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Click on the radio button that signifies your position on the bill … Proponent, Opponent, or No Position. (The drop down box will allow you to file your position on any amendments as well, if necessary.)</a:t>
            </a:r>
            <a:endParaRPr lang="en-US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2286000" y="3810000"/>
            <a:ext cx="6736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Unless you plan to testify in person or provide a written statement, click on the “Record of Appearance Only” radio button.</a:t>
            </a:r>
            <a:endParaRPr lang="en-US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Arrow 5"/>
          <p:cNvSpPr/>
          <p:nvPr/>
        </p:nvSpPr>
        <p:spPr>
          <a:xfrm>
            <a:off x="6781800" y="4572000"/>
            <a:ext cx="6858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Type the correct “</a:t>
            </a:r>
            <a:r>
              <a:rPr lang="en-US" sz="2400" dirty="0" err="1" smtClean="0"/>
              <a:t>captcha</a:t>
            </a:r>
            <a:r>
              <a:rPr lang="en-US" sz="2400" dirty="0" smtClean="0"/>
              <a:t>” number code in the box.</a:t>
            </a:r>
            <a:endParaRPr lang="en-US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2133600" y="5105400"/>
            <a:ext cx="6736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Click the “agree to terms” box and click “submit” and the slip will </a:t>
            </a:r>
            <a:r>
              <a:rPr lang="en-US" sz="2700" smtClean="0"/>
              <a:t>be filed.</a:t>
            </a:r>
            <a:endParaRPr lang="en-US" sz="27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1905000" y="5486400"/>
            <a:ext cx="8260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flipV="1">
            <a:off x="7086600" y="5562600"/>
            <a:ext cx="685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From </a:t>
            </a:r>
            <a:r>
              <a:rPr lang="en-US" sz="2400" dirty="0" smtClean="0">
                <a:hlinkClick r:id="rId2"/>
              </a:rPr>
              <a:t>www.ilga.gov</a:t>
            </a:r>
            <a:r>
              <a:rPr lang="en-US" sz="2400" dirty="0" smtClean="0"/>
              <a:t> click on “</a:t>
            </a:r>
            <a:r>
              <a:rPr lang="en-US" sz="2400" dirty="0" smtClean="0">
                <a:solidFill>
                  <a:schemeClr val="accent2"/>
                </a:solidFill>
              </a:rPr>
              <a:t>GA Dashboard</a:t>
            </a:r>
            <a:r>
              <a:rPr lang="en-US" sz="2400" dirty="0" smtClean="0"/>
              <a:t>” link</a:t>
            </a:r>
            <a:endParaRPr lang="en-US" sz="24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821" y="1219200"/>
            <a:ext cx="7578357" cy="490696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>
            <a:off x="2286000" y="4876800"/>
            <a:ext cx="5334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Main page provides a listing of committee hearings scheduled for that day – click on House or Senate link to get other scheduled hearings</a:t>
            </a:r>
            <a:endParaRPr lang="en-US" sz="24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821" y="1600200"/>
            <a:ext cx="757835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838200" y="3200400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838200" y="3429000"/>
            <a:ext cx="8260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Click on “committee hearings” to access list</a:t>
            </a:r>
            <a:endParaRPr lang="en-US" sz="24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821" y="1600200"/>
            <a:ext cx="757835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838200" y="3810000"/>
            <a:ext cx="7498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838200" y="3276600"/>
            <a:ext cx="7498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Screen shows hearings scheduled for that day, week, month or previously held meetings</a:t>
            </a:r>
            <a:endParaRPr lang="en-US" sz="24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821" y="1600200"/>
            <a:ext cx="757835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Example of scheduled House hearings – click on right icon to get hearing details</a:t>
            </a:r>
            <a:endParaRPr lang="en-US" sz="2400" dirty="0"/>
          </a:p>
        </p:txBody>
      </p:sp>
      <p:sp>
        <p:nvSpPr>
          <p:cNvPr id="5" name="Right Arrow 4"/>
          <p:cNvSpPr/>
          <p:nvPr/>
        </p:nvSpPr>
        <p:spPr>
          <a:xfrm>
            <a:off x="6019800" y="2819400"/>
            <a:ext cx="8260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821" y="1600200"/>
            <a:ext cx="757835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eft Arrow 6"/>
          <p:cNvSpPr/>
          <p:nvPr/>
        </p:nvSpPr>
        <p:spPr>
          <a:xfrm>
            <a:off x="7086600" y="3962400"/>
            <a:ext cx="838200" cy="256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Example of committee action schedule</a:t>
            </a:r>
            <a:endParaRPr lang="en-U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821" y="1600200"/>
            <a:ext cx="757835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To create witness slip – Look for correct bill number and then click on “create witness slip” link on the far right</a:t>
            </a:r>
            <a:endParaRPr lang="en-US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821" y="1600200"/>
            <a:ext cx="757835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eft Arrow 6"/>
          <p:cNvSpPr/>
          <p:nvPr/>
        </p:nvSpPr>
        <p:spPr>
          <a:xfrm>
            <a:off x="7086600" y="4343400"/>
            <a:ext cx="762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Fill In Name, Address and City</a:t>
            </a:r>
            <a:endParaRPr lang="en-US" sz="24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821" y="1600200"/>
            <a:ext cx="757835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1828800" y="4267200"/>
            <a:ext cx="9784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268</Words>
  <Application>Microsoft Office PowerPoint</Application>
  <PresentationFormat>On-screen Show (4:3)</PresentationFormat>
  <Paragraphs>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Using The General Assembly “Dashboard”</vt:lpstr>
      <vt:lpstr>From www.ilga.gov click on “GA Dashboard” link</vt:lpstr>
      <vt:lpstr>Main page provides a listing of committee hearings scheduled for that day – click on House or Senate link to get other scheduled hearings</vt:lpstr>
      <vt:lpstr>Click on “committee hearings” to access list</vt:lpstr>
      <vt:lpstr>Screen shows hearings scheduled for that day, week, month or previously held meetings</vt:lpstr>
      <vt:lpstr>Example of scheduled House hearings – click on right icon to get hearing details</vt:lpstr>
      <vt:lpstr>Example of committee action schedule</vt:lpstr>
      <vt:lpstr>To create witness slip – Look for correct bill number and then click on “create witness slip” link on the far right</vt:lpstr>
      <vt:lpstr>Fill In Name, Address and City</vt:lpstr>
      <vt:lpstr>“Firm” and “Title” sections must be completed. Use “none” if appropriate</vt:lpstr>
      <vt:lpstr>Fill in e-mail address and phone number. After filing you will receive an e-mail confirmation.</vt:lpstr>
      <vt:lpstr>Under “Representation” you can add the name of your organization or “self”</vt:lpstr>
      <vt:lpstr>Click on the radio button that signifies your position on the bill … Proponent, Opponent, or No Position. (The drop down box will allow you to file your position on any amendments as well, if necessary.)</vt:lpstr>
      <vt:lpstr>Unless you plan to testify in person or provide a written statement, click on the “Record of Appearance Only” radio button.</vt:lpstr>
      <vt:lpstr>Type the correct “captcha” number code in the box.</vt:lpstr>
      <vt:lpstr>Click the “agree to terms” box and click “submit” and the slip will be filed.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GA Dashboard</dc:title>
  <dc:creator>Owner</dc:creator>
  <cp:lastModifiedBy>Dana Rosenzweig</cp:lastModifiedBy>
  <cp:revision>16</cp:revision>
  <dcterms:created xsi:type="dcterms:W3CDTF">2014-10-15T16:59:04Z</dcterms:created>
  <dcterms:modified xsi:type="dcterms:W3CDTF">2019-03-12T14:17:20Z</dcterms:modified>
</cp:coreProperties>
</file>